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00e906a7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00e906a7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900e906a7_0_8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900e906a7_0_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00e906a7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00e906a7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0f4bd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0f4bd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900e906a7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900e906a7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900e906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900e906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6e8e6823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6e8e6823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6e8e682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6e8e68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6e8e682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6e8e682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e8e6823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e8e6823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6e8e6823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6e8e6823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900e906a7_0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900e906a7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00e906a7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900e906a7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Story of Public Power: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Resources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Jackie Pratt, SELCO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Power Messaging - APPA </a:t>
            </a:r>
            <a:r>
              <a:rPr lang="en" sz="1400"/>
              <a:t>(PublicPower.org)</a:t>
            </a:r>
            <a:endParaRPr sz="1400"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Power Forward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Fact Sheets (e.g. Community Solar, EVs, etc.)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Smart Energy Provider Program </a:t>
            </a:r>
            <a:r>
              <a:rPr lang="en" sz="1400"/>
              <a:t>(Due May 15th)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</a:t>
            </a:r>
            <a:r>
              <a:rPr lang="en"/>
              <a:t>hows proficiency in energy efficiency, distributed generation, renewable energy, and environmental initiatives.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</a:t>
            </a:r>
            <a:r>
              <a:rPr lang="en"/>
              <a:t>ational recognition of utility efforts to incorporate energy efficiencies and sustainability while providing affordable electric service.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$250 for utilities with less than 5,000 customers / $500 for 5,000 - 30,000 customers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 Messaging - Energy Star </a:t>
            </a:r>
            <a:r>
              <a:rPr lang="en" sz="1400"/>
              <a:t>(EnergyStar.gov)</a:t>
            </a:r>
            <a:endParaRPr sz="1400"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 Resources for Utilities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Products Programs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Home Programs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Commercial &amp; Industrial Programs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Home Performance with Energy Star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Fact Sheets &amp; Reports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Marketing Materials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Social Media Posts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Awareness Programs &amp; Campaigns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875" y="2039125"/>
            <a:ext cx="2470100" cy="24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Efficiency Messaging - DOE </a:t>
            </a:r>
            <a:r>
              <a:rPr lang="en" sz="1400"/>
              <a:t>(Energy.gov)</a:t>
            </a:r>
            <a:endParaRPr sz="1400"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“Save Energy, Save Money”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Energy Saver Guide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Blog Posts (e.g. “16 Ways to Save Money in the Laundry Room”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Videos (e.g. Thermostat Explainer)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DIY Project Step-By-Step Guides</a:t>
            </a:r>
            <a:endParaRPr/>
          </a:p>
        </p:txBody>
      </p:sp>
      <p:pic>
        <p:nvPicPr>
          <p:cNvPr descr="Cover of Energy Saver: Tips on Saving Money and Energy in Your Home" id="136" name="Google Shape;136;p24" title="Cover of Energy Saver: Tips on Saving Money and Energy in Your Ho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314" y="1919075"/>
            <a:ext cx="1756612" cy="27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Messaging - ESFI </a:t>
            </a:r>
            <a:r>
              <a:rPr lang="en" sz="1400"/>
              <a:t>(ESFI.org)</a:t>
            </a:r>
            <a:endParaRPr sz="1400"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Electrical Safety PSA Videos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 Posts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Infographics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Fact Sheets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240" y="2064383"/>
            <a:ext cx="4271756" cy="24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MEAM Communication Strategy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Political pressure to increase renewable and efficiency efforts.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outside of our footprint are not aware of the benefits of public power or the programs we offer. Utilities need to make a concerted effort to proactively share “Our Good Story” and increase awareness of Public Power in Massachusetts.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MEAM has identified four main points to highlight.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5500" y="1258525"/>
            <a:ext cx="8222100" cy="11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Local Control</a:t>
            </a:r>
            <a:endParaRPr sz="72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5500" y="2571750"/>
            <a:ext cx="82221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Each utility is uniquely governed, community by community, to meet local desires. 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52" y="910576"/>
            <a:ext cx="6698899" cy="34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75500" y="1258525"/>
            <a:ext cx="8222100" cy="11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Reliability</a:t>
            </a:r>
            <a:endParaRPr sz="720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75500" y="2571750"/>
            <a:ext cx="82221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Public Power utilities have faster restoration times and well-maintained infrastructure.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75500" y="1258525"/>
            <a:ext cx="8222100" cy="11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Accountability</a:t>
            </a:r>
            <a:endParaRPr sz="720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75500" y="2571750"/>
            <a:ext cx="82221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Not-for-profit Public Power utilities are accountable to their customers and aim to provide the best service at a fair price.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75500" y="1258525"/>
            <a:ext cx="8222100" cy="11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Responsibility</a:t>
            </a:r>
            <a:endParaRPr sz="7200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75500" y="2571750"/>
            <a:ext cx="8222100" cy="20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MEAM member utilities balance environmental stewardship with fiscal responsibility to best serve their customers.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Power Proud Campaign </a:t>
            </a:r>
            <a:r>
              <a:rPr lang="en" sz="1400"/>
              <a:t>(MEAM-CES.org)</a:t>
            </a:r>
            <a:endParaRPr sz="1400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 to MEAM Member Utilities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Password Access - Online Sign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 Content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for website, social, and paid advertising (e.g. YouTube)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Brand with YOUR Utility Logo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&amp; Social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 social posts. Can also be used on website.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Newsletter, Bill Insert. Fact Sheets Coming SOON!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075" y="2017713"/>
            <a:ext cx="2219024" cy="22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Power Messaging - APPA</a:t>
            </a:r>
            <a:r>
              <a:rPr lang="en"/>
              <a:t> </a:t>
            </a:r>
            <a:r>
              <a:rPr lang="en" sz="1400"/>
              <a:t>(PublicPower.org)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Powered Awareness Campaign: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www.WeAreCommunityPowered.com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</a:t>
            </a:r>
            <a:r>
              <a:rPr lang="en"/>
              <a:t>he community owns the utility and the utility is accountable only to the community.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Leverages the power of your relationships and connections in your community.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Designed for implementation primarily through social media and local community events.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Templates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Social Media Tips &amp; Tutorials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Communications Plan Template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Various Resources for Social &amp; Web Content by Topic and Month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